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00"/>
    <a:srgbClr val="000066"/>
    <a:srgbClr val="FFFF00"/>
    <a:srgbClr val="66CCFF"/>
    <a:srgbClr val="CC6600"/>
    <a:srgbClr val="800000"/>
    <a:srgbClr val="EB1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9397" autoAdjust="0"/>
    <p:restoredTop sz="88337" autoAdjust="0"/>
  </p:normalViewPr>
  <p:slideViewPr>
    <p:cSldViewPr snapToGrid="0">
      <p:cViewPr>
        <p:scale>
          <a:sx n="70" d="100"/>
          <a:sy n="70" d="100"/>
        </p:scale>
        <p:origin x="-1592" y="-1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defTabSz="935031">
              <a:defRPr sz="1200" smtClean="0"/>
            </a:lvl1pPr>
          </a:lstStyle>
          <a:p>
            <a:pPr>
              <a:defRPr/>
            </a:pPr>
            <a:fld id="{5A599CB6-FE36-4D36-B640-7CAB9744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211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756" y="4422459"/>
            <a:ext cx="5171754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328"/>
            <a:ext cx="305705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defTabSz="93503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211" y="8843328"/>
            <a:ext cx="305705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defTabSz="935031">
              <a:defRPr sz="1200" smtClean="0"/>
            </a:lvl1pPr>
          </a:lstStyle>
          <a:p>
            <a:pPr>
              <a:defRPr/>
            </a:pPr>
            <a:fld id="{851F238D-CE76-466D-B47D-7A8F3D74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2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476" indent="-286722" defTabSz="9350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886" indent="-229377" defTabSz="9350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5641" indent="-229377" defTabSz="9350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4395" indent="-229377" defTabSz="9350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3150" indent="-229377" defTabSz="9350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904" indent="-229377" defTabSz="9350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0659" indent="-229377" defTabSz="9350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9413" indent="-229377" defTabSz="9350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16BCD-0119-4112-8B3E-5F3CFE38B63C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8D30-D15F-4816-96C2-8684B4F66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808F-9730-41D9-AEE2-486AD228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CC01-5BE3-400D-A2DD-4D7BE7C04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45F0-BDF1-473A-AD01-E7BA24AD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1B96-5A75-4C3A-BD8F-CDCBAB20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2A17-7C34-4751-9D32-FD1AB8D3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3FE9-DA6A-47EA-8CDA-93A62C6D0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25E3-5C05-4151-A332-D8081C8D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D949-DBA9-4617-BD01-9C2F495C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5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984B-865B-40A6-B1D4-65AA86C8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3E10-E6C7-4D40-B3B2-0E18EE3A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B136B3-5882-4D9D-A3E8-29F3D041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11387" y="1557274"/>
            <a:ext cx="395519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NSF-JSU-UCSB PREM members conducted outreach activities at local school and initiate a Science Line program to the minority participants.</a:t>
            </a:r>
          </a:p>
          <a:p>
            <a:pPr algn="just" eaLnBrk="1" hangingPunct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PREM members discussed them that this field is an old science and we as a society are already using some of the technologies i.e. polymers,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sunblocks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computer laptops, cell phones, solar panels,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nanosilver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socks and others.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4" y="358730"/>
            <a:ext cx="8175626" cy="849313"/>
          </a:xfrm>
          <a:noFill/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Nanotechnology Exhibition for Junior High School Participants</a:t>
            </a: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Paresh</a:t>
            </a:r>
            <a:r>
              <a:rPr lang="en-US" sz="2000" b="1" dirty="0" smtClean="0">
                <a:solidFill>
                  <a:srgbClr val="C00000"/>
                </a:solidFill>
              </a:rPr>
              <a:t> Ray   (</a:t>
            </a:r>
            <a:r>
              <a:rPr lang="en-US" sz="2000" b="1" i="1" dirty="0" smtClean="0">
                <a:solidFill>
                  <a:srgbClr val="C00000"/>
                </a:solidFill>
              </a:rPr>
              <a:t>Jackson State University</a:t>
            </a:r>
            <a:r>
              <a:rPr lang="en-US" sz="2000" b="1" dirty="0" smtClean="0">
                <a:solidFill>
                  <a:srgbClr val="C00000"/>
                </a:solidFill>
              </a:rPr>
              <a:t>),  </a:t>
            </a:r>
            <a:r>
              <a:rPr lang="en-US" sz="2000" b="1" dirty="0" smtClean="0">
                <a:solidFill>
                  <a:schemeClr val="hlink"/>
                </a:solidFill>
              </a:rPr>
              <a:t>DMR-Award # </a:t>
            </a:r>
            <a:r>
              <a:rPr lang="en-US" sz="2000" b="1" dirty="0" smtClean="0"/>
              <a:t>1205194</a:t>
            </a:r>
            <a:endParaRPr lang="en-US" sz="2000" b="1" dirty="0" smtClean="0">
              <a:solidFill>
                <a:schemeClr val="hlink"/>
              </a:solidFill>
            </a:endParaRPr>
          </a:p>
        </p:txBody>
      </p:sp>
      <p:pic>
        <p:nvPicPr>
          <p:cNvPr id="10" name="Picture 5" descr="http://www.nsf.gov/images/logos/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" y="118750"/>
            <a:ext cx="991555" cy="9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6"/>
          <p:cNvPicPr>
            <a:picLocks noChangeArrowheads="1"/>
          </p:cNvPicPr>
          <p:nvPr/>
        </p:nvPicPr>
        <p:blipFill>
          <a:blip r:embed="rId4" cstate="print"/>
          <a:srcRect b="-237"/>
          <a:stretch>
            <a:fillRect/>
          </a:stretch>
        </p:blipFill>
        <p:spPr bwMode="auto">
          <a:xfrm>
            <a:off x="2524836" y="1405720"/>
            <a:ext cx="2361062" cy="173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0" y="1351129"/>
            <a:ext cx="4886466" cy="3753134"/>
            <a:chOff x="0" y="1351129"/>
            <a:chExt cx="4886466" cy="3753134"/>
          </a:xfrm>
        </p:grpSpPr>
        <p:pic>
          <p:nvPicPr>
            <p:cNvPr id="2050" name="Picture 14" descr="H:\DCIM\102KC180\102_348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51129"/>
              <a:ext cx="2470245" cy="1859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17" descr="G:\DCIM\102KC180\102_3591.JPG"/>
            <p:cNvPicPr>
              <a:picLocks noChangeArrowheads="1"/>
            </p:cNvPicPr>
            <p:nvPr/>
          </p:nvPicPr>
          <p:blipFill>
            <a:blip r:embed="rId6" cstate="print"/>
            <a:srcRect b="-281"/>
            <a:stretch>
              <a:fillRect/>
            </a:stretch>
          </p:blipFill>
          <p:spPr bwMode="auto">
            <a:xfrm>
              <a:off x="1" y="3357349"/>
              <a:ext cx="2634018" cy="174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15" descr="H:\DCIM\102KC180\102_349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7789" y="3367158"/>
              <a:ext cx="2088677" cy="165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75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Nanotechnology Exhibition for Junior High School Participants  Paresh Ray   (Jackson State University),  DMR-Award # 1205194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PCRAY</dc:creator>
  <cp:lastModifiedBy>Bob</cp:lastModifiedBy>
  <cp:revision>73</cp:revision>
  <cp:lastPrinted>2014-07-10T15:47:56Z</cp:lastPrinted>
  <dcterms:created xsi:type="dcterms:W3CDTF">2004-08-07T03:10:56Z</dcterms:created>
  <dcterms:modified xsi:type="dcterms:W3CDTF">2015-08-01T17:59:30Z</dcterms:modified>
</cp:coreProperties>
</file>