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
  </p:notesMasterIdLst>
  <p:sldIdLst>
    <p:sldId id="258" r:id="rId2"/>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Marie Schreiner" initials="SMS" lastIdx="1" clrIdx="0">
    <p:extLst>
      <p:ext uri="{19B8F6BF-5375-455C-9EA6-DF929625EA0E}">
        <p15:presenceInfo xmlns:p15="http://schemas.microsoft.com/office/powerpoint/2012/main" userId="Sarah Marie Schrein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130" autoAdjust="0"/>
    <p:restoredTop sz="92674" autoAdjust="0"/>
  </p:normalViewPr>
  <p:slideViewPr>
    <p:cSldViewPr snapToGrid="0" snapToObjects="1">
      <p:cViewPr varScale="1">
        <p:scale>
          <a:sx n="67" d="100"/>
          <a:sy n="67" d="100"/>
        </p:scale>
        <p:origin x="1656" y="60"/>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2D3D6502-1252-4428-8402-782B76308A00}" type="datetimeFigureOut">
              <a:rPr lang="en-US" smtClean="0"/>
              <a:t>5/8/2020</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383CF79B-34A9-4D79-B63F-364436C08BE1}" type="slidenum">
              <a:rPr lang="en-US" smtClean="0"/>
              <a:t>‹#›</a:t>
            </a:fld>
            <a:endParaRPr lang="en-US" dirty="0"/>
          </a:p>
        </p:txBody>
      </p:sp>
    </p:spTree>
    <p:extLst>
      <p:ext uri="{BB962C8B-B14F-4D97-AF65-F5344CB8AC3E}">
        <p14:creationId xmlns:p14="http://schemas.microsoft.com/office/powerpoint/2010/main" val="382456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Needs technical description</a:t>
            </a:r>
          </a:p>
          <a:p>
            <a:endParaRPr lang="en-US" dirty="0"/>
          </a:p>
        </p:txBody>
      </p:sp>
      <p:sp>
        <p:nvSpPr>
          <p:cNvPr id="4" name="Slide Number Placeholder 3"/>
          <p:cNvSpPr>
            <a:spLocks noGrp="1"/>
          </p:cNvSpPr>
          <p:nvPr>
            <p:ph type="sldNum" sz="quarter" idx="10"/>
          </p:nvPr>
        </p:nvSpPr>
        <p:spPr/>
        <p:txBody>
          <a:bodyPr/>
          <a:lstStyle/>
          <a:p>
            <a:fld id="{383CF79B-34A9-4D79-B63F-364436C08BE1}" type="slidenum">
              <a:rPr lang="en-US" smtClean="0"/>
              <a:t>1</a:t>
            </a:fld>
            <a:endParaRPr lang="en-US" dirty="0"/>
          </a:p>
        </p:txBody>
      </p:sp>
    </p:spTree>
    <p:extLst>
      <p:ext uri="{BB962C8B-B14F-4D97-AF65-F5344CB8AC3E}">
        <p14:creationId xmlns:p14="http://schemas.microsoft.com/office/powerpoint/2010/main" val="1770840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99748" y="1995294"/>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dirty="0"/>
              <a:t>Click to edit Master title style</a:t>
            </a:r>
            <a:endParaRPr dirty="0"/>
          </a:p>
        </p:txBody>
      </p:sp>
      <p:sp>
        <p:nvSpPr>
          <p:cNvPr id="3" name="Subtitle 2"/>
          <p:cNvSpPr>
            <a:spLocks noGrp="1"/>
          </p:cNvSpPr>
          <p:nvPr>
            <p:ph type="subTitle" idx="1"/>
          </p:nvPr>
        </p:nvSpPr>
        <p:spPr>
          <a:xfrm>
            <a:off x="1399747" y="3956266"/>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dirty="0"/>
          </a:p>
        </p:txBody>
      </p:sp>
      <p:sp>
        <p:nvSpPr>
          <p:cNvPr id="4" name="Date Placeholder 3"/>
          <p:cNvSpPr>
            <a:spLocks noGrp="1"/>
          </p:cNvSpPr>
          <p:nvPr>
            <p:ph type="dt" sz="half" idx="10"/>
          </p:nvPr>
        </p:nvSpPr>
        <p:spPr/>
        <p:txBody>
          <a:bodyPr/>
          <a:lstStyle/>
          <a:p>
            <a:fld id="{DAA67AA0-DEF6-D741-AF0E-1BCF8203E1C0}" type="datetimeFigureOut">
              <a:rPr lang="en-US" smtClean="0"/>
              <a:t>5/8/2020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FA1B1B6-1873-E042-A246-BC0F54B866B4}"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309929" y="-26103"/>
            <a:ext cx="5281622" cy="803189"/>
          </a:xfrm>
        </p:spPr>
        <p:txBody>
          <a:bodyPr/>
          <a:lstStyle>
            <a:lvl1pPr algn="l">
              <a:defRPr sz="2000">
                <a:solidFill>
                  <a:srgbClr val="FFFFFF"/>
                </a:solidFill>
              </a:defRPr>
            </a:lvl1pPr>
          </a:lstStyle>
          <a:p>
            <a:r>
              <a:rPr lang="en-US" dirty="0"/>
              <a:t>Click to edit Master title style</a:t>
            </a:r>
            <a:endParaRPr dirty="0"/>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DAA67AA0-DEF6-D741-AF0E-1BCF8203E1C0}" type="datetimeFigureOut">
              <a:rPr lang="en-US" smtClean="0"/>
              <a:t>5/8/2020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FA1B1B6-1873-E042-A246-BC0F54B866B4}"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566513" y="25655"/>
            <a:ext cx="5795584" cy="731178"/>
          </a:xfrm>
        </p:spPr>
        <p:txBody>
          <a:bodyPr/>
          <a:lstStyle>
            <a:lvl1pPr algn="l">
              <a:defRPr sz="2400">
                <a:solidFill>
                  <a:schemeClr val="bg1"/>
                </a:solidFill>
              </a:defRPr>
            </a:lvl1pPr>
          </a:lstStyle>
          <a:p>
            <a:r>
              <a:rPr lang="en-US" dirty="0"/>
              <a:t>Click to edit Master title style</a:t>
            </a:r>
            <a:endParaRPr dirty="0"/>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16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16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5" name="Date Placeholder 4"/>
          <p:cNvSpPr>
            <a:spLocks noGrp="1"/>
          </p:cNvSpPr>
          <p:nvPr>
            <p:ph type="dt" sz="half" idx="10"/>
          </p:nvPr>
        </p:nvSpPr>
        <p:spPr/>
        <p:txBody>
          <a:bodyPr/>
          <a:lstStyle/>
          <a:p>
            <a:fld id="{DAA67AA0-DEF6-D741-AF0E-1BCF8203E1C0}" type="datetimeFigureOut">
              <a:rPr lang="en-US" smtClean="0"/>
              <a:t>5/8/2020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FA1B1B6-1873-E042-A246-BC0F54B866B4}"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en-US"/>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A67AA0-DEF6-D741-AF0E-1BCF8203E1C0}" type="datetimeFigureOut">
              <a:rPr lang="en-US" smtClean="0"/>
              <a:t>5/8/2020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FA1B1B6-1873-E042-A246-BC0F54B866B4}"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346036" y="240822"/>
            <a:ext cx="5797964" cy="504198"/>
          </a:xfrm>
        </p:spPr>
        <p:txBody>
          <a:bodyPr/>
          <a:lstStyle>
            <a:lvl1pPr algn="l">
              <a:defRPr sz="2400">
                <a:solidFill>
                  <a:srgbClr val="FFFFFF"/>
                </a:solidFill>
              </a:defRPr>
            </a:lvl1pPr>
          </a:lstStyle>
          <a:p>
            <a:r>
              <a:rPr lang="en-US" dirty="0"/>
              <a:t>Click to edit Master title style</a:t>
            </a:r>
            <a:endParaRPr dirty="0"/>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l">
              <a:spcBef>
                <a:spcPts val="0"/>
              </a:spcBef>
              <a:buNone/>
              <a:defRPr sz="1600" b="1">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l">
              <a:spcBef>
                <a:spcPts val="0"/>
              </a:spcBef>
              <a:buNone/>
              <a:defRPr sz="1600" b="1">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7" name="Date Placeholder 6"/>
          <p:cNvSpPr>
            <a:spLocks noGrp="1"/>
          </p:cNvSpPr>
          <p:nvPr>
            <p:ph type="dt" sz="half" idx="10"/>
          </p:nvPr>
        </p:nvSpPr>
        <p:spPr/>
        <p:txBody>
          <a:bodyPr/>
          <a:lstStyle/>
          <a:p>
            <a:fld id="{DAA67AA0-DEF6-D741-AF0E-1BCF8203E1C0}" type="datetimeFigureOut">
              <a:rPr lang="en-US" smtClean="0"/>
              <a:t>5/8/2020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FA1B1B6-1873-E042-A246-BC0F54B866B4}"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slideLayout" Target="../slideLayouts/slideLayout3.xml"/><Relationship Id="rId7" Type="http://schemas.openxmlformats.org/officeDocument/2006/relationships/image" Target="../media/image2.jpg"/><Relationship Id="rId12" Type="http://schemas.openxmlformats.org/officeDocument/2006/relationships/image" Target="../media/image7.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6.jpg"/><Relationship Id="rId5" Type="http://schemas.openxmlformats.org/officeDocument/2006/relationships/slideLayout" Target="../slideLayouts/slideLayout5.xml"/><Relationship Id="rId10" Type="http://schemas.openxmlformats.org/officeDocument/2006/relationships/image" Target="../media/image5.jpg"/><Relationship Id="rId4" Type="http://schemas.openxmlformats.org/officeDocument/2006/relationships/slideLayout" Target="../slideLayouts/slideLayout4.xml"/><Relationship Id="rId9" Type="http://schemas.openxmlformats.org/officeDocument/2006/relationships/image" Target="../media/image4.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en-US"/>
              <a:t>Click to edit Master title style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fld id="{DAA67AA0-DEF6-D741-AF0E-1BCF8203E1C0}" type="datetimeFigureOut">
              <a:rPr lang="en-US" smtClean="0"/>
              <a:t>5/8/2020</a:t>
            </a:fld>
            <a:endParaRPr lang="en-US" dirty="0"/>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endParaRPr lang="en-US" dirty="0"/>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fld id="{1FA1B1B6-1873-E042-A246-BC0F54B866B4}" type="slidenum">
              <a:rPr lang="en-US" smtClean="0"/>
              <a:t>‹#›</a:t>
            </a:fld>
            <a:endParaRPr lang="en-US" dirty="0"/>
          </a:p>
        </p:txBody>
      </p:sp>
      <p:pic>
        <p:nvPicPr>
          <p:cNvPr id="7" name="Picture 6" descr="DMR Templates BMAT.jp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7" descr="DMR Templates MMN.jpg"/>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8" descr="DMR Templates CER.jpg"/>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 name="Picture 9" descr="DMR Templates CMMT.jpg"/>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Picture 10" descr="DMR Templates D.jpg"/>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Picture 11" descr="DMR Templates 88P.jpg"/>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5" r:id="rId3"/>
    <p:sldLayoutId id="2147483664" r:id="rId4"/>
    <p:sldLayoutId id="2147483666" r:id="rId5"/>
  </p:sldLayoutIdLst>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7330" y="110532"/>
            <a:ext cx="4198536" cy="803867"/>
          </a:xfrm>
        </p:spPr>
        <p:txBody>
          <a:bodyPr anchor="ctr"/>
          <a:lstStyle/>
          <a:p>
            <a:r>
              <a:rPr lang="en-US" sz="1900" b="1" dirty="0">
                <a:solidFill>
                  <a:schemeClr val="tx1"/>
                </a:solidFill>
                <a:latin typeface="Arial" panose="020B0604020202020204" pitchFamily="34" charset="0"/>
                <a:cs typeface="Arial" panose="020B0604020202020204" pitchFamily="34" charset="0"/>
              </a:rPr>
              <a:t>MRS Fall PREM Scholars Program</a:t>
            </a:r>
          </a:p>
        </p:txBody>
      </p:sp>
      <p:sp>
        <p:nvSpPr>
          <p:cNvPr id="7" name="Rectangle 6"/>
          <p:cNvSpPr/>
          <p:nvPr/>
        </p:nvSpPr>
        <p:spPr>
          <a:xfrm>
            <a:off x="4371035" y="1091604"/>
            <a:ext cx="4692577" cy="307777"/>
          </a:xfrm>
          <a:prstGeom prst="rect">
            <a:avLst/>
          </a:prstGeom>
        </p:spPr>
        <p:txBody>
          <a:bodyPr wrap="square" anchor="ctr">
            <a:spAutoFit/>
          </a:bodyPr>
          <a:lstStyle/>
          <a:p>
            <a:r>
              <a:rPr lang="en-US" sz="1400" b="1" dirty="0">
                <a:solidFill>
                  <a:schemeClr val="bg1"/>
                </a:solidFill>
                <a:latin typeface="Arial" panose="020B0604020202020204" pitchFamily="34" charset="0"/>
                <a:cs typeface="Arial" panose="020B0604020202020204" pitchFamily="34" charset="0"/>
              </a:rPr>
              <a:t>Jorge Nicholas (Nico) Hernandez </a:t>
            </a:r>
            <a:r>
              <a:rPr lang="en-US" sz="1400" b="1" dirty="0" err="1">
                <a:solidFill>
                  <a:schemeClr val="bg1"/>
                </a:solidFill>
                <a:latin typeface="Arial" panose="020B0604020202020204" pitchFamily="34" charset="0"/>
                <a:cs typeface="Arial" panose="020B0604020202020204" pitchFamily="34" charset="0"/>
              </a:rPr>
              <a:t>Charpak</a:t>
            </a:r>
            <a:r>
              <a:rPr lang="en-US" sz="1400" b="1" dirty="0">
                <a:solidFill>
                  <a:schemeClr val="bg1"/>
                </a:solidFill>
                <a:latin typeface="Arial" panose="020B0604020202020204" pitchFamily="34" charset="0"/>
                <a:cs typeface="Arial" panose="020B0604020202020204" pitchFamily="34" charset="0"/>
              </a:rPr>
              <a:t>, STROBE</a:t>
            </a:r>
          </a:p>
        </p:txBody>
      </p:sp>
      <p:sp>
        <p:nvSpPr>
          <p:cNvPr id="8" name="Rectangle 7"/>
          <p:cNvSpPr/>
          <p:nvPr/>
        </p:nvSpPr>
        <p:spPr>
          <a:xfrm>
            <a:off x="152400" y="331529"/>
            <a:ext cx="2759824" cy="307777"/>
          </a:xfrm>
          <a:prstGeom prst="rect">
            <a:avLst/>
          </a:prstGeom>
        </p:spPr>
        <p:txBody>
          <a:bodyPr wrap="square" anchor="ctr">
            <a:spAutoFit/>
          </a:bodyPr>
          <a:lstStyle/>
          <a:p>
            <a:r>
              <a:rPr lang="en-US" sz="1400" b="1" dirty="0">
                <a:solidFill>
                  <a:schemeClr val="bg1"/>
                </a:solidFill>
                <a:latin typeface="Arial" panose="020B0604020202020204" pitchFamily="34" charset="0"/>
                <a:cs typeface="Arial" panose="020B0604020202020204" pitchFamily="34" charset="0"/>
              </a:rPr>
              <a:t>DMR 1827847</a:t>
            </a:r>
          </a:p>
        </p:txBody>
      </p:sp>
      <p:sp>
        <p:nvSpPr>
          <p:cNvPr id="9" name="Text Box 28"/>
          <p:cNvSpPr txBox="1">
            <a:spLocks noChangeArrowheads="1"/>
          </p:cNvSpPr>
          <p:nvPr/>
        </p:nvSpPr>
        <p:spPr bwMode="auto">
          <a:xfrm>
            <a:off x="80388" y="1243290"/>
            <a:ext cx="4586861" cy="4862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1550" dirty="0"/>
              <a:t>PEAQS Co-PI, Dr. Hernández Charpak (STROBE) was one of 4 core organizers for the MRS-PREM Research Scholars Summit at MRS Fall 2019 in Boston, MA. He and Dr. Ellen Keister (STROBE) also served as mentors for the program. The program paired more than 30 graduate students and postdocs mentors from MRSECs and STCs with 60 students from PREM Minority Serving Institutions through the MRS Fall meeting, which, for many, was their first national conference. The program also provided students with professional development training, networking opportunities, and an opportunity to present their work at a dedicated poster session. The program was a great success, as more than 85% of the mentees found the program very useful. Moreover, more than 86% of the mentees and 50% of the mentors were URM, and PEAQS sent four undergraduate students and one graduate student to the program. </a:t>
            </a:r>
          </a:p>
        </p:txBody>
      </p:sp>
      <p:sp>
        <p:nvSpPr>
          <p:cNvPr id="11" name="Rectangle 37"/>
          <p:cNvSpPr>
            <a:spLocks noChangeArrowheads="1"/>
          </p:cNvSpPr>
          <p:nvPr/>
        </p:nvSpPr>
        <p:spPr bwMode="auto">
          <a:xfrm>
            <a:off x="4667250" y="1576586"/>
            <a:ext cx="4076700" cy="478678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4" name="Rectangle 3">
            <a:extLst>
              <a:ext uri="{FF2B5EF4-FFF2-40B4-BE49-F238E27FC236}">
                <a16:creationId xmlns:a16="http://schemas.microsoft.com/office/drawing/2014/main" id="{FEE3056C-6CB7-4D9A-8BD5-D75A114F7BAB}"/>
              </a:ext>
            </a:extLst>
          </p:cNvPr>
          <p:cNvSpPr/>
          <p:nvPr/>
        </p:nvSpPr>
        <p:spPr>
          <a:xfrm>
            <a:off x="4667250" y="5330193"/>
            <a:ext cx="4076700" cy="1107996"/>
          </a:xfrm>
          <a:prstGeom prst="rect">
            <a:avLst/>
          </a:prstGeom>
        </p:spPr>
        <p:txBody>
          <a:bodyPr wrap="square">
            <a:spAutoFit/>
          </a:bodyPr>
          <a:lstStyle/>
          <a:p>
            <a:r>
              <a:rPr lang="en-US" sz="1100" b="1" dirty="0">
                <a:latin typeface="Arial" panose="020B0604020202020204" pitchFamily="34" charset="0"/>
                <a:ea typeface="Calibri" panose="020F0502020204030204" pitchFamily="34" charset="0"/>
                <a:cs typeface="Arial" panose="020B0604020202020204" pitchFamily="34" charset="0"/>
              </a:rPr>
              <a:t>TOP left </a:t>
            </a:r>
            <a:r>
              <a:rPr lang="en-US" sz="1100" dirty="0">
                <a:latin typeface="Arial" panose="020B0604020202020204" pitchFamily="34" charset="0"/>
                <a:ea typeface="Calibri" panose="020F0502020204030204" pitchFamily="34" charset="0"/>
                <a:cs typeface="Arial" panose="020B0604020202020204" pitchFamily="34" charset="0"/>
              </a:rPr>
              <a:t>NSU undergraduate </a:t>
            </a:r>
            <a:r>
              <a:rPr lang="en-US" sz="1100" dirty="0">
                <a:latin typeface="Arial" panose="020B0604020202020204" pitchFamily="34" charset="0"/>
                <a:cs typeface="Arial" panose="020B0604020202020204" pitchFamily="34" charset="0"/>
              </a:rPr>
              <a:t>Baldwin Varner presenting his poster at MRS Fall. </a:t>
            </a:r>
            <a:r>
              <a:rPr lang="en-US" sz="1100" b="1" dirty="0">
                <a:latin typeface="Arial" panose="020B0604020202020204" pitchFamily="34" charset="0"/>
                <a:cs typeface="Arial" panose="020B0604020202020204" pitchFamily="34" charset="0"/>
              </a:rPr>
              <a:t>TOP right </a:t>
            </a:r>
            <a:r>
              <a:rPr lang="en-US" sz="1100" dirty="0">
                <a:latin typeface="Arial" panose="020B0604020202020204" pitchFamily="34" charset="0"/>
                <a:cs typeface="Arial" panose="020B0604020202020204" pitchFamily="34" charset="0"/>
              </a:rPr>
              <a:t>NSU undergraduate Kory Wells at his poster with his PI, Dr. Doyle Temple at MRS Fall. </a:t>
            </a:r>
            <a:r>
              <a:rPr lang="en-US" sz="1100" b="1" dirty="0">
                <a:latin typeface="Arial" panose="020B0604020202020204" pitchFamily="34" charset="0"/>
                <a:cs typeface="Arial" panose="020B0604020202020204" pitchFamily="34" charset="0"/>
              </a:rPr>
              <a:t>BOTTOM</a:t>
            </a:r>
            <a:r>
              <a:rPr lang="en-US" sz="1100" dirty="0">
                <a:latin typeface="Arial" panose="020B0604020202020204" pitchFamily="34" charset="0"/>
                <a:cs typeface="Arial" panose="020B0604020202020204" pitchFamily="34" charset="0"/>
              </a:rPr>
              <a:t> MRS Fall PREM Research Scholars line up for a selfie at the meeting.</a:t>
            </a:r>
          </a:p>
          <a:p>
            <a:endParaRPr lang="en-US" sz="1100" dirty="0">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B7E0937D-938C-44DC-B430-A8A0AF69B7B5}"/>
              </a:ext>
            </a:extLst>
          </p:cNvPr>
          <p:cNvPicPr>
            <a:picLocks noChangeAspect="1"/>
          </p:cNvPicPr>
          <p:nvPr/>
        </p:nvPicPr>
        <p:blipFill>
          <a:blip r:embed="rId3"/>
          <a:stretch>
            <a:fillRect/>
          </a:stretch>
        </p:blipFill>
        <p:spPr>
          <a:xfrm>
            <a:off x="3208414" y="9952"/>
            <a:ext cx="1052932" cy="1052932"/>
          </a:xfrm>
          <a:prstGeom prst="rect">
            <a:avLst/>
          </a:prstGeom>
        </p:spPr>
      </p:pic>
      <p:pic>
        <p:nvPicPr>
          <p:cNvPr id="5" name="Picture 4" descr="A group of people standing in front of a crowd posing for the camera&#10;&#10;Description automatically generated">
            <a:extLst>
              <a:ext uri="{FF2B5EF4-FFF2-40B4-BE49-F238E27FC236}">
                <a16:creationId xmlns:a16="http://schemas.microsoft.com/office/drawing/2014/main" id="{27002FF0-4146-468C-AC0C-6CFFC320BEB8}"/>
              </a:ext>
            </a:extLst>
          </p:cNvPr>
          <p:cNvPicPr>
            <a:picLocks noChangeAspect="1"/>
          </p:cNvPicPr>
          <p:nvPr/>
        </p:nvPicPr>
        <p:blipFill rotWithShape="1">
          <a:blip r:embed="rId4"/>
          <a:srcRect t="32182" b="5072"/>
          <a:stretch/>
        </p:blipFill>
        <p:spPr>
          <a:xfrm>
            <a:off x="4824852" y="3437715"/>
            <a:ext cx="3773197" cy="1775612"/>
          </a:xfrm>
          <a:prstGeom prst="rect">
            <a:avLst/>
          </a:prstGeom>
        </p:spPr>
      </p:pic>
      <p:pic>
        <p:nvPicPr>
          <p:cNvPr id="10" name="Picture 9" descr="A group of people posing for the camera&#10;&#10;Description automatically generated">
            <a:extLst>
              <a:ext uri="{FF2B5EF4-FFF2-40B4-BE49-F238E27FC236}">
                <a16:creationId xmlns:a16="http://schemas.microsoft.com/office/drawing/2014/main" id="{7F3DDE32-84DF-41CC-9BFC-5196F4AA252C}"/>
              </a:ext>
            </a:extLst>
          </p:cNvPr>
          <p:cNvPicPr>
            <a:picLocks noChangeAspect="1"/>
          </p:cNvPicPr>
          <p:nvPr/>
        </p:nvPicPr>
        <p:blipFill>
          <a:blip r:embed="rId5"/>
          <a:stretch>
            <a:fillRect/>
          </a:stretch>
        </p:blipFill>
        <p:spPr>
          <a:xfrm>
            <a:off x="6991539" y="1804105"/>
            <a:ext cx="1606509" cy="1574787"/>
          </a:xfrm>
          <a:prstGeom prst="rect">
            <a:avLst/>
          </a:prstGeom>
        </p:spPr>
      </p:pic>
      <p:pic>
        <p:nvPicPr>
          <p:cNvPr id="16" name="Picture 15" descr="A picture containing newspaper, man, standing, computer&#10;&#10;Description automatically generated">
            <a:extLst>
              <a:ext uri="{FF2B5EF4-FFF2-40B4-BE49-F238E27FC236}">
                <a16:creationId xmlns:a16="http://schemas.microsoft.com/office/drawing/2014/main" id="{45B84D63-8B29-4F0C-9855-6BB53CAEDE64}"/>
              </a:ext>
            </a:extLst>
          </p:cNvPr>
          <p:cNvPicPr>
            <a:picLocks noChangeAspect="1"/>
          </p:cNvPicPr>
          <p:nvPr/>
        </p:nvPicPr>
        <p:blipFill>
          <a:blip r:embed="rId6"/>
          <a:stretch>
            <a:fillRect/>
          </a:stretch>
        </p:blipFill>
        <p:spPr>
          <a:xfrm>
            <a:off x="4824852" y="1804105"/>
            <a:ext cx="2096169" cy="1574787"/>
          </a:xfrm>
          <a:prstGeom prst="rect">
            <a:avLst/>
          </a:prstGeom>
        </p:spPr>
      </p:pic>
      <p:pic>
        <p:nvPicPr>
          <p:cNvPr id="12" name="Picture 11">
            <a:extLst>
              <a:ext uri="{FF2B5EF4-FFF2-40B4-BE49-F238E27FC236}">
                <a16:creationId xmlns:a16="http://schemas.microsoft.com/office/drawing/2014/main" id="{C948B6FE-C7AC-4492-9E77-432E4EAD08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52170" y="6557130"/>
            <a:ext cx="1027153" cy="274320"/>
          </a:xfrm>
          <a:prstGeom prst="rect">
            <a:avLst/>
          </a:prstGeom>
        </p:spPr>
      </p:pic>
      <p:pic>
        <p:nvPicPr>
          <p:cNvPr id="14" name="Picture 13" descr="A close up of a sign&#10;&#10;Description automatically generated">
            <a:extLst>
              <a:ext uri="{FF2B5EF4-FFF2-40B4-BE49-F238E27FC236}">
                <a16:creationId xmlns:a16="http://schemas.microsoft.com/office/drawing/2014/main" id="{85B76103-C922-42AA-8674-C27CE95D77C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32343" y="6558540"/>
            <a:ext cx="800100" cy="274320"/>
          </a:xfrm>
          <a:prstGeom prst="rect">
            <a:avLst/>
          </a:prstGeom>
        </p:spPr>
      </p:pic>
      <p:pic>
        <p:nvPicPr>
          <p:cNvPr id="15" name="Picture 14" descr="A close up of a sign&#10;&#10;Description automatically generated">
            <a:extLst>
              <a:ext uri="{FF2B5EF4-FFF2-40B4-BE49-F238E27FC236}">
                <a16:creationId xmlns:a16="http://schemas.microsoft.com/office/drawing/2014/main" id="{1A212BD0-6287-48A0-BEDB-39D439B7CD18}"/>
              </a:ext>
            </a:extLst>
          </p:cNvPr>
          <p:cNvPicPr>
            <a:picLocks noChangeAspect="1"/>
          </p:cNvPicPr>
          <p:nvPr/>
        </p:nvPicPr>
        <p:blipFill>
          <a:blip r:embed="rId9"/>
          <a:stretch>
            <a:fillRect/>
          </a:stretch>
        </p:blipFill>
        <p:spPr>
          <a:xfrm>
            <a:off x="7571164" y="6557130"/>
            <a:ext cx="893240" cy="274320"/>
          </a:xfrm>
          <a:prstGeom prst="rect">
            <a:avLst/>
          </a:prstGeom>
        </p:spPr>
      </p:pic>
    </p:spTree>
    <p:extLst>
      <p:ext uri="{BB962C8B-B14F-4D97-AF65-F5344CB8AC3E}">
        <p14:creationId xmlns:p14="http://schemas.microsoft.com/office/powerpoint/2010/main" val="324317329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Breeze.thmx</Template>
  <TotalTime>13376</TotalTime>
  <Words>87</Words>
  <Application>Microsoft Office PowerPoint</Application>
  <PresentationFormat>On-screen Show (4:3)</PresentationFormat>
  <Paragraphs>7</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News Gothic MT</vt:lpstr>
      <vt:lpstr>Wingdings 2</vt:lpstr>
      <vt:lpstr>Breeze</vt:lpstr>
      <vt:lpstr>MRS Fall PREM Scholars Program</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rob</dc:creator>
  <cp:keywords/>
  <dc:description/>
  <cp:lastModifiedBy>Jaimee McCullough</cp:lastModifiedBy>
  <cp:revision>58</cp:revision>
  <cp:lastPrinted>2016-08-01T15:14:13Z</cp:lastPrinted>
  <dcterms:created xsi:type="dcterms:W3CDTF">2016-07-19T18:16:54Z</dcterms:created>
  <dcterms:modified xsi:type="dcterms:W3CDTF">2020-05-08T18:27:39Z</dcterms:modified>
  <cp:category/>
</cp:coreProperties>
</file>