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8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2" autoAdjust="0"/>
    <p:restoredTop sz="94926" autoAdjust="0"/>
  </p:normalViewPr>
  <p:slideViewPr>
    <p:cSldViewPr snapToGrid="0" snapToObjects="1">
      <p:cViewPr varScale="1">
        <p:scale>
          <a:sx n="83" d="100"/>
          <a:sy n="83" d="100"/>
        </p:scale>
        <p:origin x="3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hawaii.edu/material-science/mre-c-home?authuser=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E9C3AA5F-05F2-4342-92D6-6EC116A3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96" y="1321077"/>
            <a:ext cx="614734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/>
              <a:t>Co-development of New Materials Course: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A new materials course titled “Research and Experiment Design” was co-developed by Co-PI Brown (UH) and Prof. Lilo Pozzo (UW).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 The course is targeted to be offered annually at UH starting Fall 2022 semester, with guest lectures from UW faculty.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The course will initially use a “special topics” course number, ME491, to test the course content. Later, a course number request will be filed in order to add this course to the curriculum.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Advance registration filled the course enrollment: 14 students are currently registered for the course.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/>
            <a:r>
              <a:rPr lang="en-US" sz="1400" b="1" dirty="0"/>
              <a:t>MRE-C Website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A new PREM website with educational content was developed.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The site includes basic content on materials science.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Provides background educational information on research thrusts.</a:t>
            </a:r>
            <a:endParaRPr lang="en-US" sz="1400" b="1" dirty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b="1" dirty="0"/>
              <a:t>MRE-C Faculty Co-teaching: Introduction to Materials Science (ME331)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Three MRE-C faculty co-taught  ME331 materials course in Spring 2022 semester.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ME331 class announcements on the PREM research opportunities resulted in direct recruitment of 2 female students into PREM research thrusts.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B7D0C-5580-45C2-B5D3-0352FAC1DBBB}"/>
              </a:ext>
            </a:extLst>
          </p:cNvPr>
          <p:cNvSpPr txBox="1"/>
          <p:nvPr/>
        </p:nvSpPr>
        <p:spPr>
          <a:xfrm>
            <a:off x="100483" y="300183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DMR-2121848 PREM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B332F7-6EDD-4E4A-8EC3-FAC439648E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Activities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93888-9B9A-4F52-848A-B96B0D67B3E9}"/>
              </a:ext>
            </a:extLst>
          </p:cNvPr>
          <p:cNvSpPr txBox="1"/>
          <p:nvPr/>
        </p:nvSpPr>
        <p:spPr>
          <a:xfrm>
            <a:off x="5622122" y="845156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PI: Severa, University of Hawai‘i at Mānoa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6C8B3-676C-4307-80D0-B2357549D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79" t="11488" r="33899" b="4654"/>
          <a:stretch/>
        </p:blipFill>
        <p:spPr>
          <a:xfrm>
            <a:off x="9483306" y="3096155"/>
            <a:ext cx="1736646" cy="3041411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107B5A3-65F6-436A-9A76-B2A9A42F21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02" t="11238" r="35241" b="19235"/>
          <a:stretch/>
        </p:blipFill>
        <p:spPr>
          <a:xfrm>
            <a:off x="6868303" y="3126527"/>
            <a:ext cx="1991867" cy="3041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023AA-5221-E0E8-BEFA-48251F1FC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303" y="1323745"/>
            <a:ext cx="4811232" cy="1725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ABFA3B-78D3-4AF5-BD60-03D9AE9E37AF}"/>
              </a:ext>
            </a:extLst>
          </p:cNvPr>
          <p:cNvSpPr txBox="1"/>
          <p:nvPr/>
        </p:nvSpPr>
        <p:spPr>
          <a:xfrm>
            <a:off x="180996" y="795986"/>
            <a:ext cx="477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UH: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(Thrust lead), Furutomo, Pham, Dera, Severa.     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UW: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Pozzo, Hendrickson and Li  </a:t>
            </a:r>
          </a:p>
        </p:txBody>
      </p:sp>
    </p:spTree>
    <p:extLst>
      <p:ext uri="{BB962C8B-B14F-4D97-AF65-F5344CB8AC3E}">
        <p14:creationId xmlns:p14="http://schemas.microsoft.com/office/powerpoint/2010/main" val="183097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3139</TotalTime>
  <Words>222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godwin severa</cp:lastModifiedBy>
  <cp:revision>283</cp:revision>
  <cp:lastPrinted>2018-03-20T12:31:18Z</cp:lastPrinted>
  <dcterms:created xsi:type="dcterms:W3CDTF">2017-10-05T17:34:54Z</dcterms:created>
  <dcterms:modified xsi:type="dcterms:W3CDTF">2022-08-12T04:10:33Z</dcterms:modified>
</cp:coreProperties>
</file>