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8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5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29CE-DFEC-204E-A941-4C6713890B8E}" type="datetimeFigureOut">
              <a:rPr lang="en-US" smtClean="0"/>
              <a:t>8/4/15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E321-DA0E-A249-A533-24DFC87D8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169" y="82170"/>
            <a:ext cx="8276885" cy="56029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PREM- Computational Research and Education for Emergent 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Materials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845" y="551507"/>
            <a:ext cx="5454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PI: Gang Lu (California State University Northridge)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NSF DMR Award #1205734 (PREM Program)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458" y="1422034"/>
            <a:ext cx="5733240" cy="490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Under the auspices of this PREM, </a:t>
            </a:r>
            <a:r>
              <a:rPr lang="en-US" dirty="0" smtClean="0">
                <a:latin typeface="Times New Roman"/>
                <a:cs typeface="Times New Roman"/>
              </a:rPr>
              <a:t>three </a:t>
            </a:r>
            <a:r>
              <a:rPr lang="en-US" dirty="0">
                <a:latin typeface="Times New Roman"/>
                <a:cs typeface="Times New Roman"/>
              </a:rPr>
              <a:t>CSUN students </a:t>
            </a:r>
            <a:r>
              <a:rPr lang="en-US" dirty="0" smtClean="0">
                <a:latin typeface="Times New Roman"/>
                <a:cs typeface="Times New Roman"/>
              </a:rPr>
              <a:t>participated in REU program at Princeton </a:t>
            </a:r>
            <a:r>
              <a:rPr lang="en-US" dirty="0">
                <a:latin typeface="Times New Roman"/>
                <a:cs typeface="Times New Roman"/>
              </a:rPr>
              <a:t>Center for Complex Materials (PCCM) </a:t>
            </a:r>
            <a:r>
              <a:rPr lang="en-US" dirty="0" smtClean="0">
                <a:latin typeface="Times New Roman"/>
                <a:cs typeface="Times New Roman"/>
              </a:rPr>
              <a:t>in the </a:t>
            </a:r>
            <a:r>
              <a:rPr lang="en-US" dirty="0">
                <a:latin typeface="Times New Roman"/>
                <a:cs typeface="Times New Roman"/>
              </a:rPr>
              <a:t>summer </a:t>
            </a:r>
            <a:r>
              <a:rPr lang="en-US" dirty="0" smtClean="0">
                <a:latin typeface="Times New Roman"/>
                <a:cs typeface="Times New Roman"/>
              </a:rPr>
              <a:t>2014. </a:t>
            </a:r>
            <a:r>
              <a:rPr lang="en-US" dirty="0">
                <a:latin typeface="Times New Roman"/>
                <a:cs typeface="Times New Roman"/>
              </a:rPr>
              <a:t>These students </a:t>
            </a:r>
            <a:r>
              <a:rPr lang="en-US" dirty="0" smtClean="0">
                <a:latin typeface="Times New Roman"/>
                <a:cs typeface="Times New Roman"/>
              </a:rPr>
              <a:t>were housed </a:t>
            </a:r>
            <a:r>
              <a:rPr lang="en-US" dirty="0">
                <a:latin typeface="Times New Roman"/>
                <a:cs typeface="Times New Roman"/>
              </a:rPr>
              <a:t>on the Princeton campus and </a:t>
            </a:r>
            <a:r>
              <a:rPr lang="en-US" dirty="0" smtClean="0">
                <a:latin typeface="Times New Roman"/>
                <a:cs typeface="Times New Roman"/>
              </a:rPr>
              <a:t>benefitted </a:t>
            </a:r>
            <a:r>
              <a:rPr lang="en-US" dirty="0">
                <a:latin typeface="Times New Roman"/>
                <a:cs typeface="Times New Roman"/>
              </a:rPr>
              <a:t>both from the formal REU program events and from </a:t>
            </a:r>
            <a:r>
              <a:rPr lang="en-US" dirty="0" smtClean="0">
                <a:latin typeface="Times New Roman"/>
                <a:cs typeface="Times New Roman"/>
              </a:rPr>
              <a:t>interactions </a:t>
            </a:r>
            <a:r>
              <a:rPr lang="en-US" dirty="0">
                <a:latin typeface="Times New Roman"/>
                <a:cs typeface="Times New Roman"/>
              </a:rPr>
              <a:t>with the larger group of REU students. The CSUN students </a:t>
            </a:r>
            <a:r>
              <a:rPr lang="en-US" dirty="0" smtClean="0">
                <a:latin typeface="Times New Roman"/>
                <a:cs typeface="Times New Roman"/>
              </a:rPr>
              <a:t>were </a:t>
            </a:r>
            <a:r>
              <a:rPr lang="en-US" dirty="0">
                <a:latin typeface="Times New Roman"/>
                <a:cs typeface="Times New Roman"/>
              </a:rPr>
              <a:t>supervised by Princeton faculty members and/or their graduate students to carry out various research projects. 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Angelica </a:t>
            </a:r>
            <a:r>
              <a:rPr lang="en-US" dirty="0" err="1">
                <a:latin typeface="Times New Roman"/>
                <a:cs typeface="Times New Roman"/>
              </a:rPr>
              <a:t>Ottaviano</a:t>
            </a:r>
            <a:r>
              <a:rPr lang="en-US" dirty="0">
                <a:latin typeface="Times New Roman"/>
                <a:cs typeface="Times New Roman"/>
              </a:rPr>
              <a:t> worked with Prof. Bruce </a:t>
            </a:r>
            <a:r>
              <a:rPr lang="en-US" dirty="0" err="1">
                <a:latin typeface="Times New Roman"/>
                <a:cs typeface="Times New Roman"/>
              </a:rPr>
              <a:t>Koel</a:t>
            </a:r>
            <a:r>
              <a:rPr lang="en-US" dirty="0">
                <a:latin typeface="Times New Roman"/>
                <a:cs typeface="Times New Roman"/>
              </a:rPr>
              <a:t> on “Plasma Processing of Transition Metals for Water Oxidation Catalysts”. Melissa Chow worked with Prof. Howard Stone on “Drainage of Liquid-Infused Patterned Surfaces”, and Alex Hall worked with Prof. </a:t>
            </a:r>
            <a:r>
              <a:rPr lang="en-US" dirty="0" err="1">
                <a:latin typeface="Times New Roman"/>
                <a:cs typeface="Times New Roman"/>
              </a:rPr>
              <a:t>Mikko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Haataja</a:t>
            </a:r>
            <a:r>
              <a:rPr lang="en-US" dirty="0">
                <a:latin typeface="Times New Roman"/>
                <a:cs typeface="Times New Roman"/>
              </a:rPr>
              <a:t> on “Nickel Phase Wettability and YSZ Redox Fracture Percolation in Solid Oxide Fuel Cell Anodes”. </a:t>
            </a:r>
          </a:p>
        </p:txBody>
      </p:sp>
      <p:pic>
        <p:nvPicPr>
          <p:cNvPr id="7" name="Picture 5" descr="http://www.nsf.gov/images/logos/ns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" y="67657"/>
            <a:ext cx="991555" cy="9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25" y="1197839"/>
            <a:ext cx="2985994" cy="1927750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23" y="3103876"/>
            <a:ext cx="2949995" cy="1802837"/>
          </a:xfrm>
          <a:prstGeom prst="rect">
            <a:avLst/>
          </a:prstGeom>
        </p:spPr>
      </p:pic>
      <p:pic>
        <p:nvPicPr>
          <p:cNvPr id="11" name="Picture 10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25" y="4906712"/>
            <a:ext cx="2985994" cy="19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174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PREM- Computational Research and Education for Emergent Materials</vt:lpstr>
    </vt:vector>
  </TitlesOfParts>
  <Company>CSUN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Charge Separation and Exciton Dynamics at ZnO/Polymer Interface*</dc:title>
  <dc:creator>Gang Lu</dc:creator>
  <cp:lastModifiedBy>Gang Lu</cp:lastModifiedBy>
  <cp:revision>11</cp:revision>
  <dcterms:created xsi:type="dcterms:W3CDTF">2014-04-28T17:46:22Z</dcterms:created>
  <dcterms:modified xsi:type="dcterms:W3CDTF">2015-08-04T19:12:51Z</dcterms:modified>
</cp:coreProperties>
</file>