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6600"/>
    <a:srgbClr val="000066"/>
    <a:srgbClr val="FFFF00"/>
    <a:srgbClr val="66CCFF"/>
    <a:srgbClr val="CC6600"/>
    <a:srgbClr val="800000"/>
    <a:srgbClr val="EB1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397" autoAdjust="0"/>
    <p:restoredTop sz="88337" autoAdjust="0"/>
  </p:normalViewPr>
  <p:slideViewPr>
    <p:cSldViewPr snapToGrid="0">
      <p:cViewPr>
        <p:scale>
          <a:sx n="70" d="100"/>
          <a:sy n="70" d="100"/>
        </p:scale>
        <p:origin x="-1912" y="-18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4614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algn="r"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4614" y="8841738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algn="r" defTabSz="935031">
              <a:defRPr sz="1200" smtClean="0"/>
            </a:lvl1pPr>
          </a:lstStyle>
          <a:p>
            <a:pPr>
              <a:defRPr/>
            </a:pPr>
            <a:fld id="{5A599CB6-FE36-4D36-B640-7CAB9744E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8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6211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algn="r"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756" y="4422459"/>
            <a:ext cx="5171754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328"/>
            <a:ext cx="3057053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6211" y="8843328"/>
            <a:ext cx="3057053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algn="r" defTabSz="935031">
              <a:defRPr sz="1200" smtClean="0"/>
            </a:lvl1pPr>
          </a:lstStyle>
          <a:p>
            <a:pPr>
              <a:defRPr/>
            </a:pPr>
            <a:fld id="{851F238D-CE76-466D-B47D-7A8F3D74A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12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C8D30-D15F-4816-96C2-8684B4F66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76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1808F-9730-41D9-AEE2-486AD2287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2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CC01-5BE3-400D-A2DD-4D7BE7C04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3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745F0-BDF1-473A-AD01-E7BA24AD8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91B96-5A75-4C3A-BD8F-CDCBAB203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1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B2A17-7C34-4751-9D32-FD1AB8D3C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4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93FE9-DA6A-47EA-8CDA-93A62C6D0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2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825E3-5C05-4151-A332-D8081C8DF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0D949-DBA9-4617-BD01-9C2F495C6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5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2984B-865B-40A6-B1D4-65AA86C84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7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F3E10-E6C7-4D40-B3B2-0E18EE3A0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4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1B136B3-5882-4D9D-A3E8-29F3D0418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990" y="-2"/>
            <a:ext cx="8175009" cy="1801505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Plasmonic–Magnetic 3D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Graphene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Oxide Architecture</a:t>
            </a:r>
            <a:b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Can Pick and Separate Rotavirus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Paresh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Ray   (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Jackson State University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),  </a:t>
            </a:r>
            <a:r>
              <a:rPr lang="en-US" sz="20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DMR-Award #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1205194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http://www.nsf.gov/images/logos/nsf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1555" cy="99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1323833"/>
            <a:ext cx="395785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According to the World Health Organization (WHO), more than 1.5 million children die each year due to rotavirus contamination in drinking water.</a:t>
            </a:r>
          </a:p>
          <a:p>
            <a:pPr algn="just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We have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demonstarted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selective rotavirus identification as well as removal from a water sample using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plasmonic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–magnetic hybrid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graphene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oxide based three-dimensional (3D) solid architectures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Published in </a:t>
            </a:r>
            <a:r>
              <a:rPr lang="de-DE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J. Phys. Chem. Lett.</a:t>
            </a:r>
            <a:r>
              <a:rPr lang="de-DE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 2014, </a:t>
            </a:r>
            <a:r>
              <a:rPr lang="de-DE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de-DE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3216–3221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Abstract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7058" y="1375556"/>
            <a:ext cx="5066942" cy="45612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2715</TotalTime>
  <Words>74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Plasmonic–Magnetic 3D Graphene Oxide Architecture Can Pick and Separate Rotavirus  Paresh Ray   (Jackson State University),  DMR-Award # 1205194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PCRAY</dc:creator>
  <cp:lastModifiedBy>Bob</cp:lastModifiedBy>
  <cp:revision>73</cp:revision>
  <cp:lastPrinted>2014-07-10T15:47:56Z</cp:lastPrinted>
  <dcterms:created xsi:type="dcterms:W3CDTF">2004-08-07T03:10:56Z</dcterms:created>
  <dcterms:modified xsi:type="dcterms:W3CDTF">2015-08-01T17:56:17Z</dcterms:modified>
</cp:coreProperties>
</file>