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8" autoAdjust="0"/>
    <p:restoredTop sz="94463" autoAdjust="0"/>
  </p:normalViewPr>
  <p:slideViewPr>
    <p:cSldViewPr snapToGrid="0" snapToObjects="1">
      <p:cViewPr varScale="1">
        <p:scale>
          <a:sx n="88" d="100"/>
          <a:sy n="88" d="100"/>
        </p:scale>
        <p:origin x="-35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261C3-91FD-B34C-9335-731A610C6CB4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D2D69-3CFB-0E4A-A0DB-E1FEB3E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D2D69-3CFB-0E4A-A0DB-E1FEB3E61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1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CF995-862C-8541-904A-CF988F227636}"/>
              </a:ext>
            </a:extLst>
          </p:cNvPr>
          <p:cNvSpPr txBox="1"/>
          <p:nvPr userDrawn="1"/>
        </p:nvSpPr>
        <p:spPr>
          <a:xfrm>
            <a:off x="4455886" y="1436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16702" y="1074801"/>
            <a:ext cx="720381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Thiagarajan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Soundappan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(Chemistry)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399" y="223808"/>
            <a:ext cx="2954681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Navajo Technical University</a:t>
            </a:r>
          </a:p>
          <a:p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DMR-1828012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9" y="747028"/>
            <a:ext cx="1109241" cy="2757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</a:p>
        </p:txBody>
      </p:sp>
      <p:sp>
        <p:nvSpPr>
          <p:cNvPr id="20" name="Shape 631">
            <a:extLst>
              <a:ext uri="{FF2B5EF4-FFF2-40B4-BE49-F238E27FC236}">
                <a16:creationId xmlns:a16="http://schemas.microsoft.com/office/drawing/2014/main" id="{C5F39B96-ABFE-D34C-BCD9-4761993353A9}"/>
              </a:ext>
            </a:extLst>
          </p:cNvPr>
          <p:cNvSpPr txBox="1">
            <a:spLocks/>
          </p:cNvSpPr>
          <p:nvPr/>
        </p:nvSpPr>
        <p:spPr>
          <a:xfrm>
            <a:off x="2830286" y="56589"/>
            <a:ext cx="6123709" cy="961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PREM Seed: VENTURES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CE7F18-3B38-5346-BA7A-5916E6266457}"/>
              </a:ext>
            </a:extLst>
          </p:cNvPr>
          <p:cNvSpPr txBox="1"/>
          <p:nvPr/>
        </p:nvSpPr>
        <p:spPr>
          <a:xfrm>
            <a:off x="248831" y="1503709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ision for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xcellence at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avajo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echnical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niversity in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esearch and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ducation in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FCD4A1-E95A-724E-ABDC-0335DF55EDB4}"/>
              </a:ext>
            </a:extLst>
          </p:cNvPr>
          <p:cNvSpPr txBox="1">
            <a:spLocks/>
          </p:cNvSpPr>
          <p:nvPr/>
        </p:nvSpPr>
        <p:spPr bwMode="auto">
          <a:xfrm>
            <a:off x="120188" y="4413415"/>
            <a:ext cx="3731732" cy="167988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 cultural competency in research mentors at Harvard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Transfer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Diné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education and inquiry principles</a:t>
            </a:r>
          </a:p>
          <a:p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1BE689-9FD7-AD44-A71E-871FB2BBB1FC}"/>
              </a:ext>
            </a:extLst>
          </p:cNvPr>
          <p:cNvSpPr txBox="1">
            <a:spLocks/>
          </p:cNvSpPr>
          <p:nvPr/>
        </p:nvSpPr>
        <p:spPr bwMode="auto">
          <a:xfrm>
            <a:off x="81477" y="1891525"/>
            <a:ext cx="3379930" cy="1898563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Education Pathways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Increase education infrastructure at NTU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Increase enrollment of Navajo in STEM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Enrich NTU Science and Engineering Courses with hands-on projects</a:t>
            </a:r>
          </a:p>
          <a:p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B8E3B1-D539-9045-9D76-511170E4C0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686" b="15914"/>
          <a:stretch/>
        </p:blipFill>
        <p:spPr>
          <a:xfrm>
            <a:off x="528794" y="3033748"/>
            <a:ext cx="2467863" cy="1266424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E8C3E45-DF28-0546-B4B1-339EEA12D81B}"/>
              </a:ext>
            </a:extLst>
          </p:cNvPr>
          <p:cNvSpPr txBox="1">
            <a:spLocks/>
          </p:cNvSpPr>
          <p:nvPr/>
        </p:nvSpPr>
        <p:spPr bwMode="auto">
          <a:xfrm>
            <a:off x="5306792" y="2010795"/>
            <a:ext cx="3756820" cy="10801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Build a culture of research at NTU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culturally congruent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research program between Harvard and NTU to increase research infrastructure at NTU</a:t>
            </a:r>
          </a:p>
          <a:p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A1DB6B-0DEF-634E-AAFA-FA4525F60804}"/>
              </a:ext>
            </a:extLst>
          </p:cNvPr>
          <p:cNvSpPr txBox="1"/>
          <p:nvPr/>
        </p:nvSpPr>
        <p:spPr>
          <a:xfrm>
            <a:off x="5306792" y="3190966"/>
            <a:ext cx="1988221" cy="498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Uranium in water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Diabetes  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CE18A8A-F6F5-004A-82A8-7BCA6146B907}"/>
              </a:ext>
            </a:extLst>
          </p:cNvPr>
          <p:cNvSpPr txBox="1">
            <a:spLocks/>
          </p:cNvSpPr>
          <p:nvPr/>
        </p:nvSpPr>
        <p:spPr bwMode="auto">
          <a:xfrm>
            <a:off x="5278601" y="3821332"/>
            <a:ext cx="2016021" cy="9142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ü"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Detection and reduction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Low cost -rapid diagnosis </a:t>
            </a:r>
          </a:p>
        </p:txBody>
      </p:sp>
      <p:sp>
        <p:nvSpPr>
          <p:cNvPr id="30" name="Bent Arrow 29">
            <a:extLst>
              <a:ext uri="{FF2B5EF4-FFF2-40B4-BE49-F238E27FC236}">
                <a16:creationId xmlns:a16="http://schemas.microsoft.com/office/drawing/2014/main" id="{16E3E169-C1C6-1746-9CC2-73DFEBF8B36E}"/>
              </a:ext>
            </a:extLst>
          </p:cNvPr>
          <p:cNvSpPr/>
          <p:nvPr/>
        </p:nvSpPr>
        <p:spPr>
          <a:xfrm rot="5400000">
            <a:off x="6803870" y="3489048"/>
            <a:ext cx="383737" cy="447596"/>
          </a:xfrm>
          <a:prstGeom prst="bentArrow">
            <a:avLst>
              <a:gd name="adj1" fmla="val 13865"/>
              <a:gd name="adj2" fmla="val 19433"/>
              <a:gd name="adj3" fmla="val 23988"/>
              <a:gd name="adj4" fmla="val 45774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ent Arrow 31">
            <a:extLst>
              <a:ext uri="{FF2B5EF4-FFF2-40B4-BE49-F238E27FC236}">
                <a16:creationId xmlns:a16="http://schemas.microsoft.com/office/drawing/2014/main" id="{A1E0C90D-407C-6749-9520-AE49A1C62E49}"/>
              </a:ext>
            </a:extLst>
          </p:cNvPr>
          <p:cNvSpPr/>
          <p:nvPr/>
        </p:nvSpPr>
        <p:spPr>
          <a:xfrm rot="5400000">
            <a:off x="6896287" y="4622426"/>
            <a:ext cx="432048" cy="364624"/>
          </a:xfrm>
          <a:prstGeom prst="bentArrow">
            <a:avLst>
              <a:gd name="adj1" fmla="val 13865"/>
              <a:gd name="adj2" fmla="val 19433"/>
              <a:gd name="adj3" fmla="val 23988"/>
              <a:gd name="adj4" fmla="val 45774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9246D28-2659-A746-B53F-91ECC6BB903B}"/>
              </a:ext>
            </a:extLst>
          </p:cNvPr>
          <p:cNvSpPr txBox="1">
            <a:spLocks/>
          </p:cNvSpPr>
          <p:nvPr/>
        </p:nvSpPr>
        <p:spPr bwMode="auto">
          <a:xfrm>
            <a:off x="5306792" y="4816387"/>
            <a:ext cx="3756820" cy="134986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1450" indent="-171450">
              <a:buFont typeface="Wingdings" pitchFamily="2" charset="2"/>
              <a:buChar char="q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Fabricating vesicles with cholesterol analog molecules inserted in membranes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Low-cost electrochemical sensors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3D Printing of microfluidic device for encapsulation of actives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52FAFB1-927A-6B46-ADEE-AB5ECF43C1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9393"/>
          <a:stretch/>
        </p:blipFill>
        <p:spPr>
          <a:xfrm>
            <a:off x="1261640" y="5346343"/>
            <a:ext cx="2031703" cy="957341"/>
          </a:xfrm>
          <a:prstGeom prst="rect">
            <a:avLst/>
          </a:prstGeom>
        </p:spPr>
      </p:pic>
      <p:pic>
        <p:nvPicPr>
          <p:cNvPr id="43" name="Picture 10">
            <a:extLst>
              <a:ext uri="{FF2B5EF4-FFF2-40B4-BE49-F238E27FC236}">
                <a16:creationId xmlns:a16="http://schemas.microsoft.com/office/drawing/2014/main" id="{5377408C-3203-C545-9C63-9749C261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61" y="1986284"/>
            <a:ext cx="16209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ight Arrow 48">
            <a:extLst>
              <a:ext uri="{FF2B5EF4-FFF2-40B4-BE49-F238E27FC236}">
                <a16:creationId xmlns:a16="http://schemas.microsoft.com/office/drawing/2014/main" id="{ACB1A683-4247-3941-BFA8-C7378610E8A2}"/>
              </a:ext>
            </a:extLst>
          </p:cNvPr>
          <p:cNvSpPr/>
          <p:nvPr/>
        </p:nvSpPr>
        <p:spPr>
          <a:xfrm rot="5400000">
            <a:off x="7092280" y="2420888"/>
            <a:ext cx="216024" cy="72008"/>
          </a:xfrm>
          <a:prstGeom prst="right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6695341-BA25-BA4D-944E-A6C202204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0248" y="3757275"/>
            <a:ext cx="660489" cy="221403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A5CB21B-3591-2441-BD0D-3E1B4B086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821" y="3337599"/>
            <a:ext cx="1709791" cy="12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15868</TotalTime>
  <Words>111</Words>
  <Application>Microsoft Macintosh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News Gothic MT</vt:lpstr>
      <vt:lpstr>Wingdings</vt:lpstr>
      <vt:lpstr>Wingdings 2</vt:lpstr>
      <vt:lpstr>Breeze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Hollar, Kathryn Ann</cp:lastModifiedBy>
  <cp:revision>94</cp:revision>
  <cp:lastPrinted>2019-04-30T22:03:38Z</cp:lastPrinted>
  <dcterms:created xsi:type="dcterms:W3CDTF">2016-07-19T18:16:54Z</dcterms:created>
  <dcterms:modified xsi:type="dcterms:W3CDTF">2019-06-21T19:39:19Z</dcterms:modified>
  <cp:category/>
</cp:coreProperties>
</file>