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441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06BA"/>
    <a:srgbClr val="0066FF"/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3" autoAdjust="0"/>
    <p:restoredTop sz="94036" autoAdjust="0"/>
  </p:normalViewPr>
  <p:slideViewPr>
    <p:cSldViewPr snapToGrid="0" snapToObjects="1">
      <p:cViewPr varScale="1">
        <p:scale>
          <a:sx n="111" d="100"/>
          <a:sy n="111" d="100"/>
        </p:scale>
        <p:origin x="2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umdar, Debasis" userId="2f23f5c9-4ac0-4b00-a0b5-c4cc941c97c4" providerId="ADAL" clId="{3C5BBCEA-1CCB-4A4A-A814-07731AE58E8E}"/>
    <pc:docChg chg="custSel modSld">
      <pc:chgData name="Majumdar, Debasis" userId="2f23f5c9-4ac0-4b00-a0b5-c4cc941c97c4" providerId="ADAL" clId="{3C5BBCEA-1CCB-4A4A-A814-07731AE58E8E}" dt="2021-10-29T18:49:28.429" v="154" actId="120"/>
      <pc:docMkLst>
        <pc:docMk/>
      </pc:docMkLst>
      <pc:sldChg chg="delSp modSp mod">
        <pc:chgData name="Majumdar, Debasis" userId="2f23f5c9-4ac0-4b00-a0b5-c4cc941c97c4" providerId="ADAL" clId="{3C5BBCEA-1CCB-4A4A-A814-07731AE58E8E}" dt="2021-10-29T18:49:28.429" v="154" actId="120"/>
        <pc:sldMkLst>
          <pc:docMk/>
          <pc:sldMk cId="3866026037" sldId="387"/>
        </pc:sldMkLst>
        <pc:spChg chg="mod">
          <ac:chgData name="Majumdar, Debasis" userId="2f23f5c9-4ac0-4b00-a0b5-c4cc941c97c4" providerId="ADAL" clId="{3C5BBCEA-1CCB-4A4A-A814-07731AE58E8E}" dt="2021-10-29T18:49:28.429" v="154" actId="120"/>
          <ac:spMkLst>
            <pc:docMk/>
            <pc:sldMk cId="3866026037" sldId="387"/>
            <ac:spMk id="3" creationId="{1ECF6B61-63FD-47EF-B775-0F2DBA9AD6D4}"/>
          </ac:spMkLst>
        </pc:spChg>
        <pc:spChg chg="mod">
          <ac:chgData name="Majumdar, Debasis" userId="2f23f5c9-4ac0-4b00-a0b5-c4cc941c97c4" providerId="ADAL" clId="{3C5BBCEA-1CCB-4A4A-A814-07731AE58E8E}" dt="2021-10-29T18:49:12.690" v="152" actId="120"/>
          <ac:spMkLst>
            <pc:docMk/>
            <pc:sldMk cId="3866026037" sldId="387"/>
            <ac:spMk id="4" creationId="{908B0B0F-3B48-4251-9B0A-71D36EE688B7}"/>
          </ac:spMkLst>
        </pc:spChg>
        <pc:spChg chg="del mod">
          <ac:chgData name="Majumdar, Debasis" userId="2f23f5c9-4ac0-4b00-a0b5-c4cc941c97c4" providerId="ADAL" clId="{3C5BBCEA-1CCB-4A4A-A814-07731AE58E8E}" dt="2021-10-27T14:09:26.341" v="103" actId="478"/>
          <ac:spMkLst>
            <pc:docMk/>
            <pc:sldMk cId="3866026037" sldId="387"/>
            <ac:spMk id="7" creationId="{386F1C4C-66FF-4C4C-A15E-FBB5BE953C6F}"/>
          </ac:spMkLst>
        </pc:spChg>
        <pc:spChg chg="mod">
          <ac:chgData name="Majumdar, Debasis" userId="2f23f5c9-4ac0-4b00-a0b5-c4cc941c97c4" providerId="ADAL" clId="{3C5BBCEA-1CCB-4A4A-A814-07731AE58E8E}" dt="2021-10-27T14:11:50.795" v="117" actId="6549"/>
          <ac:spMkLst>
            <pc:docMk/>
            <pc:sldMk cId="3866026037" sldId="387"/>
            <ac:spMk id="27" creationId="{DBF9B797-5565-4898-8BD7-2DF8CC5417E6}"/>
          </ac:spMkLst>
        </pc:spChg>
      </pc:sldChg>
      <pc:sldChg chg="delSp modSp mod">
        <pc:chgData name="Majumdar, Debasis" userId="2f23f5c9-4ac0-4b00-a0b5-c4cc941c97c4" providerId="ADAL" clId="{3C5BBCEA-1CCB-4A4A-A814-07731AE58E8E}" dt="2021-10-29T18:48:47.049" v="151" actId="120"/>
        <pc:sldMkLst>
          <pc:docMk/>
          <pc:sldMk cId="1830977478" sldId="388"/>
        </pc:sldMkLst>
        <pc:spChg chg="mod">
          <ac:chgData name="Majumdar, Debasis" userId="2f23f5c9-4ac0-4b00-a0b5-c4cc941c97c4" providerId="ADAL" clId="{3C5BBCEA-1CCB-4A4A-A814-07731AE58E8E}" dt="2021-10-29T18:48:29.276" v="150" actId="120"/>
          <ac:spMkLst>
            <pc:docMk/>
            <pc:sldMk cId="1830977478" sldId="388"/>
            <ac:spMk id="10" creationId="{E9C3AA5F-05F2-4342-92D6-6EC116A33943}"/>
          </ac:spMkLst>
        </pc:spChg>
        <pc:spChg chg="mod">
          <ac:chgData name="Majumdar, Debasis" userId="2f23f5c9-4ac0-4b00-a0b5-c4cc941c97c4" providerId="ADAL" clId="{3C5BBCEA-1CCB-4A4A-A814-07731AE58E8E}" dt="2021-10-29T18:48:47.049" v="151" actId="120"/>
          <ac:spMkLst>
            <pc:docMk/>
            <pc:sldMk cId="1830977478" sldId="388"/>
            <ac:spMk id="12" creationId="{1D5E240A-9B34-46DB-B6E8-3C4BEA58D014}"/>
          </ac:spMkLst>
        </pc:spChg>
        <pc:spChg chg="mod">
          <ac:chgData name="Majumdar, Debasis" userId="2f23f5c9-4ac0-4b00-a0b5-c4cc941c97c4" providerId="ADAL" clId="{3C5BBCEA-1CCB-4A4A-A814-07731AE58E8E}" dt="2021-10-27T14:06:03.389" v="18"/>
          <ac:spMkLst>
            <pc:docMk/>
            <pc:sldMk cId="1830977478" sldId="388"/>
            <ac:spMk id="28" creationId="{F24B7D0C-5580-45C2-B5D3-0352FAC1DBBB}"/>
          </ac:spMkLst>
        </pc:spChg>
        <pc:spChg chg="del">
          <ac:chgData name="Majumdar, Debasis" userId="2f23f5c9-4ac0-4b00-a0b5-c4cc941c97c4" providerId="ADAL" clId="{3C5BBCEA-1CCB-4A4A-A814-07731AE58E8E}" dt="2021-10-27T14:09:32.256" v="104" actId="478"/>
          <ac:spMkLst>
            <pc:docMk/>
            <pc:sldMk cId="1830977478" sldId="388"/>
            <ac:spMk id="30" creationId="{214F4D8C-0507-44C8-9197-44F32C14CB59}"/>
          </ac:spMkLst>
        </pc:spChg>
        <pc:spChg chg="mod">
          <ac:chgData name="Majumdar, Debasis" userId="2f23f5c9-4ac0-4b00-a0b5-c4cc941c97c4" providerId="ADAL" clId="{3C5BBCEA-1CCB-4A4A-A814-07731AE58E8E}" dt="2021-10-27T14:11:40.876" v="116" actId="6549"/>
          <ac:spMkLst>
            <pc:docMk/>
            <pc:sldMk cId="1830977478" sldId="388"/>
            <ac:spMk id="32" creationId="{80A5FE98-E76D-44E0-A2CC-B31BD316F0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24B7D0C-5580-45C2-B5D3-0352FAC1DBBB}"/>
              </a:ext>
            </a:extLst>
          </p:cNvPr>
          <p:cNvSpPr txBox="1"/>
          <p:nvPr/>
        </p:nvSpPr>
        <p:spPr>
          <a:xfrm>
            <a:off x="100483" y="300183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DMR-2122067 PREM</a:t>
            </a:r>
          </a:p>
        </p:txBody>
      </p:sp>
      <p:pic>
        <p:nvPicPr>
          <p:cNvPr id="2" name="Picture 1" descr="North Carolina A&amp;T-PREM students (Jacob Som and Manosi Roy) working in the XPS lab of the Cornell Center for Materials Research (CCMR)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4" y="3560863"/>
            <a:ext cx="2725571" cy="1905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234" y="5497683"/>
            <a:ext cx="344536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NCAT-PREM students (Jacob Som and Manosi Roy) working in the XPS lab of the Cornell Center for Materials Research (CCMR)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551" y="51431"/>
            <a:ext cx="767120" cy="691842"/>
          </a:xfrm>
          <a:prstGeom prst="rect">
            <a:avLst/>
          </a:prstGeom>
        </p:spPr>
      </p:pic>
      <p:pic>
        <p:nvPicPr>
          <p:cNvPr id="11" name="Picture 10" descr="NiO is a p-type oxide semiconductor with excellent electrochemical Performance&#10;Effect of lattice strain in the NiO thin films on the hydrogen evolution reaction overpotential have been studied&#10;&#10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658" y="1302452"/>
            <a:ext cx="3617525" cy="3039422"/>
          </a:xfrm>
          <a:prstGeom prst="rect">
            <a:avLst/>
          </a:prstGeom>
        </p:spPr>
      </p:pic>
      <p:pic>
        <p:nvPicPr>
          <p:cNvPr id="12" name="Picture 11" descr="Schematic of a Pulsed Laser Deposition  Process&#10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25" y="900761"/>
            <a:ext cx="2675825" cy="2300197"/>
          </a:xfrm>
          <a:prstGeom prst="rect">
            <a:avLst/>
          </a:prstGeom>
        </p:spPr>
      </p:pic>
      <p:pic>
        <p:nvPicPr>
          <p:cNvPr id="13" name="Picture 12" descr="Epitaxial nature of the NiO films on three substrates  was confirmed by the phi scan of Ni (200) peak &#10;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3404" y="1420772"/>
            <a:ext cx="4279763" cy="3560373"/>
          </a:xfrm>
          <a:prstGeom prst="rect">
            <a:avLst/>
          </a:prstGeom>
        </p:spPr>
      </p:pic>
      <p:sp>
        <p:nvSpPr>
          <p:cNvPr id="17" name="TextBox 16" descr="NiO is a p-type oxide semiconductor with excellent electrochemical Performance&#10;Effect of lattice strain in the NiO thin films on the hydrogen evolution reaction overpotential have been studied&#10;">
            <a:extLst>
              <a:ext uri="{FF2B5EF4-FFF2-40B4-BE49-F238E27FC236}">
                <a16:creationId xmlns:a16="http://schemas.microsoft.com/office/drawing/2014/main" id="{8D3F427C-5D71-F74B-9DFB-F280AEC6C62D}"/>
              </a:ext>
            </a:extLst>
          </p:cNvPr>
          <p:cNvSpPr txBox="1"/>
          <p:nvPr/>
        </p:nvSpPr>
        <p:spPr>
          <a:xfrm>
            <a:off x="3645499" y="4457115"/>
            <a:ext cx="3669701" cy="18158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NiO is a p-type oxide semiconductor with excellent electrochemical Performance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Effect of lattice strain in the NiO thin films on the hydrogen evolution reaction overpotential have been studied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197EE-F4D4-F948-A3D0-4D3FEC2824FD}"/>
              </a:ext>
            </a:extLst>
          </p:cNvPr>
          <p:cNvSpPr txBox="1"/>
          <p:nvPr/>
        </p:nvSpPr>
        <p:spPr>
          <a:xfrm>
            <a:off x="7489347" y="5141418"/>
            <a:ext cx="4639787" cy="923330"/>
          </a:xfrm>
          <a:prstGeom prst="rect">
            <a:avLst/>
          </a:prstGeom>
          <a:solidFill>
            <a:srgbClr val="CFAECF"/>
          </a:solidFill>
          <a:ln>
            <a:solidFill>
              <a:srgbClr val="CFAEC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Epitaxial nature of the NiO films on three substrates  was confirmed by the phi scan of Ni (200) peak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F427C-5D71-F74B-9DFB-F280AEC6C62D}"/>
              </a:ext>
            </a:extLst>
          </p:cNvPr>
          <p:cNvSpPr txBox="1"/>
          <p:nvPr/>
        </p:nvSpPr>
        <p:spPr>
          <a:xfrm>
            <a:off x="302764" y="3204901"/>
            <a:ext cx="2410640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Schematic of a PLD  Process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E7B5F67-D43C-4406-A78E-D20527F1F17F}"/>
              </a:ext>
            </a:extLst>
          </p:cNvPr>
          <p:cNvSpPr txBox="1">
            <a:spLocks/>
          </p:cNvSpPr>
          <p:nvPr/>
        </p:nvSpPr>
        <p:spPr>
          <a:xfrm>
            <a:off x="2978732" y="156608"/>
            <a:ext cx="8462901" cy="52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Collaborative  Research and Education in Energy Materials (CREEM)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45499" y="6305307"/>
            <a:ext cx="8507172" cy="5078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90000"/>
              </a:lnSpc>
              <a:spcBef>
                <a:spcPts val="1000"/>
              </a:spcBef>
              <a:buClr>
                <a:srgbClr val="FFC000">
                  <a:lumMod val="75000"/>
                </a:srgbClr>
              </a:buClr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Som, J. Choi, H. Zhang, N.R. Mucha, S. Fialkova, K. Mensah-Darkwa, J. Suntivich, R.K. Gupta, D. Kumar, “Effect of substrate-induced lattice strain on the electrochemical properties of pulsed laser deposited nickel oxide thin film, </a:t>
            </a:r>
            <a:r>
              <a:rPr lang="en-U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Science and Engineering B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Volume 280, June 2022, 115711, https://doi.org/10.1016/j.mseb.2022.115711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7B5F67-D43C-4406-A78E-D20527F1F17F}"/>
              </a:ext>
            </a:extLst>
          </p:cNvPr>
          <p:cNvSpPr txBox="1">
            <a:spLocks/>
          </p:cNvSpPr>
          <p:nvPr/>
        </p:nvSpPr>
        <p:spPr>
          <a:xfrm>
            <a:off x="5185458" y="737988"/>
            <a:ext cx="6943675" cy="53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 A &amp; T State University and Cornell University </a:t>
            </a:r>
          </a:p>
        </p:txBody>
      </p:sp>
    </p:spTree>
    <p:extLst>
      <p:ext uri="{BB962C8B-B14F-4D97-AF65-F5344CB8AC3E}">
        <p14:creationId xmlns:p14="http://schemas.microsoft.com/office/powerpoint/2010/main" val="3935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4967</TotalTime>
  <Words>172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Dhananjay Kumar</cp:lastModifiedBy>
  <cp:revision>369</cp:revision>
  <cp:lastPrinted>2018-03-20T12:31:18Z</cp:lastPrinted>
  <dcterms:created xsi:type="dcterms:W3CDTF">2017-10-05T17:34:54Z</dcterms:created>
  <dcterms:modified xsi:type="dcterms:W3CDTF">2022-06-03T00:39:25Z</dcterms:modified>
</cp:coreProperties>
</file>