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00"/>
    <a:srgbClr val="000066"/>
    <a:srgbClr val="FFFF00"/>
    <a:srgbClr val="66CCFF"/>
    <a:srgbClr val="CC6600"/>
    <a:srgbClr val="800000"/>
    <a:srgbClr val="EB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9397" autoAdjust="0"/>
    <p:restoredTop sz="88337" autoAdjust="0"/>
  </p:normalViewPr>
  <p:slideViewPr>
    <p:cSldViewPr snapToGrid="0">
      <p:cViewPr>
        <p:scale>
          <a:sx n="70" d="100"/>
          <a:sy n="70" d="100"/>
        </p:scale>
        <p:origin x="-3448" y="-1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5A599CB6-FE36-4D36-B640-7CAB9744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21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211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851F238D-CE76-466D-B47D-7A8F3D74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476" indent="-286722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886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641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4395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3150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904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0659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9413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16BCD-0119-4112-8B3E-5F3CFE38B63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8D30-D15F-4816-96C2-8684B4F6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808F-9730-41D9-AEE2-486AD228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CC01-5BE3-400D-A2DD-4D7BE7C0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5F0-BDF1-473A-AD01-E7BA24AD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1B96-5A75-4C3A-BD8F-CDCBAB20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2A17-7C34-4751-9D32-FD1AB8D3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FE9-DA6A-47EA-8CDA-93A62C6D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5E3-5C05-4151-A332-D8081C8D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D949-DBA9-4617-BD01-9C2F495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984B-865B-40A6-B1D4-65AA86C8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3E10-E6C7-4D40-B3B2-0E18EE3A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136B3-5882-4D9D-A3E8-29F3D041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11387" y="1557274"/>
            <a:ext cx="395519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NSF-JSU-UCSB PREM member conducted outreach activities at high school and initiate a Science Line program to help local science students in their mission of enhancing scientific literacy to wider audiences</a:t>
            </a:r>
          </a:p>
          <a:p>
            <a:pPr algn="just" eaLnBrk="1" hangingPunct="1"/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PREM members hosted a Nanotechnology Spin a Prize Game Show to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Wingfield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High school participants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4" y="358730"/>
            <a:ext cx="8175626" cy="849313"/>
          </a:xfrm>
          <a:noFill/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Nanotechnology Spin a Prize Game Show to for K12 Participants </a:t>
            </a:r>
            <a:r>
              <a:rPr lang="en-US" sz="2400" b="1" dirty="0" smtClean="0">
                <a:solidFill>
                  <a:schemeClr val="accent2"/>
                </a:solidFill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Paresh</a:t>
            </a:r>
            <a:r>
              <a:rPr lang="en-US" sz="2000" b="1" dirty="0" smtClean="0">
                <a:solidFill>
                  <a:srgbClr val="C00000"/>
                </a:solidFill>
              </a:rPr>
              <a:t> Ray   (</a:t>
            </a:r>
            <a:r>
              <a:rPr lang="en-US" sz="2000" b="1" i="1" dirty="0" smtClean="0">
                <a:solidFill>
                  <a:srgbClr val="C00000"/>
                </a:solidFill>
              </a:rPr>
              <a:t>Jackson State University</a:t>
            </a:r>
            <a:r>
              <a:rPr lang="en-US" sz="2000" b="1" dirty="0" smtClean="0">
                <a:solidFill>
                  <a:srgbClr val="C00000"/>
                </a:solidFill>
              </a:rPr>
              <a:t>),  </a:t>
            </a:r>
            <a:r>
              <a:rPr lang="en-US" sz="2000" b="1" dirty="0" smtClean="0">
                <a:solidFill>
                  <a:schemeClr val="hlink"/>
                </a:solidFill>
              </a:rPr>
              <a:t>DMR-Award # </a:t>
            </a:r>
            <a:r>
              <a:rPr lang="en-US" sz="2000" b="1" dirty="0" smtClean="0"/>
              <a:t>1205194</a:t>
            </a:r>
            <a:endParaRPr lang="en-US" sz="2000" b="1" dirty="0" smtClean="0">
              <a:solidFill>
                <a:schemeClr val="hlink"/>
              </a:solidFill>
            </a:endParaRPr>
          </a:p>
        </p:txBody>
      </p:sp>
      <p:pic>
        <p:nvPicPr>
          <p:cNvPr id="10" name="Picture 5" descr="http://www.nsf.gov/images/logos/nsf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" y="118750"/>
            <a:ext cx="991555" cy="9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1" y="1458440"/>
            <a:ext cx="4926842" cy="3714061"/>
            <a:chOff x="1604" y="7127"/>
            <a:chExt cx="8806" cy="6694"/>
          </a:xfrm>
        </p:grpSpPr>
        <p:pic>
          <p:nvPicPr>
            <p:cNvPr id="3074" name="Picture 7" descr="C:\Users\D. Davis\AppData\Local\Microsoft\Windows\Temporary Internet Files\Content.IE5\2R8FTAJS\IMG_072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0" y="7149"/>
              <a:ext cx="4350" cy="3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2" descr="C:\Users\D. Davis\AppData\Local\Microsoft\Windows\Temporary Internet Files\Content.IE5\2R8FTAJS\IMG_0726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4" y="7127"/>
              <a:ext cx="4260" cy="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5" descr="E:\pictures\102_336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20" y="10731"/>
              <a:ext cx="4275" cy="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21" descr="E:\pictures\102_3037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05" y="10731"/>
              <a:ext cx="4305" cy="3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60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Nanotechnology Spin a Prize Game Show to for K12 Participants   Paresh Ray   (Jackson State University),  DMR-Award # 1205194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PCRAY</dc:creator>
  <cp:lastModifiedBy>Bob</cp:lastModifiedBy>
  <cp:revision>72</cp:revision>
  <cp:lastPrinted>2014-07-10T15:47:56Z</cp:lastPrinted>
  <dcterms:created xsi:type="dcterms:W3CDTF">2004-08-07T03:10:56Z</dcterms:created>
  <dcterms:modified xsi:type="dcterms:W3CDTF">2015-08-01T16:41:06Z</dcterms:modified>
</cp:coreProperties>
</file>